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833199" y="244018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Essential Disk Handling Utilities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833199" y="4439841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Disk handling utilities are critical for efficient storage device management. Let’s explore some widely used tools in Unix-like operating systems.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833199" y="541722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0819" y="5424845"/>
            <a:ext cx="340162" cy="34016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299686" y="5400556"/>
            <a:ext cx="289560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Swetha Lakkavattula</a:t>
            </a:r>
            <a:endParaRPr lang="en-US" sz="2187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6319599" y="254305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fdisk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319599" y="3570684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fdisk is a powerful command-line tool for managing disk partitions in Linux. With its simple and efficient interface, it's an ideal choice for experienced users.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6675001" y="4886801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fdisk command syntax is straightforward: fdisk [options] device.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675001" y="5331023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 create a new disk partition, type "fdisk /dev/sdX" in the terminal.</a:t>
            </a:r>
            <a:endParaRPr lang="en-US" sz="17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6319599" y="254305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gdisk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319599" y="3570684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gdisk is a variant of fdisk, commonly used for managing GUID Partition Table (GPT) disks with Unified Extensible Firmware Interface (UEFI) systems.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6675001" y="4531400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command syntax is identical to fdisk: gdisk [options] device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675001" y="4975622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 manage GPT disks on your UEFI system, type "gdisk /dev/sdX" in the terminal.</a:t>
            </a:r>
            <a:endParaRPr lang="en-US" sz="17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4109561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parted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5137190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parted is a versatile disk utility tool that provides a user-friendly GUI for creating, resizing, and managing partitions.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393394" y="6097905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command syntax is straightforward: parted [options] device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393394" y="654212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 create a new partition using parted, type "parted /dev/sdX" in the terminal.</a:t>
            </a:r>
            <a:endParaRPr lang="en-US" sz="17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pic>
        <p:nvPicPr>
          <p:cNvPr id="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6319599" y="254305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mkfs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319599" y="3570684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mkfs is a command used to create a new file system on a partition or a storage device. It supports numerous filesystems, including EXT4 and NTFS.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6675001" y="4531400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syntax for the mkfs command is simple: mkfs [options] device.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675001" y="4975622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 create a new ext4 file system on /dev/sdXY, type "mkfs.ext4 /dev/sdXY" in the terminal.</a:t>
            </a:r>
            <a:endParaRPr lang="en-US" sz="17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833199" y="2187654"/>
            <a:ext cx="50520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mount and umount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3215283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Mounting and unmounting are crucial operations that allow the OS to access files on specific directories in the file system hierarchy.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188601" y="4175998"/>
            <a:ext cx="712220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mount syntax is mount [options] device mount_point. For example, type "mount /dev/sdXY /mnt/data" to mount the /dev/sdXY device at /mnt/data.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188601" y="5331023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umount command is used to unmount a mounted filesystem. For example, type "umount /mnt/data" to unmount the /mnt/data directory.</a:t>
            </a:r>
            <a:endParaRPr lang="en-US" sz="17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6319599" y="201001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df and du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319599" y="3037642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df and du are two useful disk analysis tools that enable the user to identify the disk space utilization and locate large files or directories.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6675001" y="3998357"/>
            <a:ext cx="712220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df command displays information about disk space usage for mounted filesystems. Type "df -h" to display the disk space usage for all mounted filesystems.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675001" y="5153382"/>
            <a:ext cx="712220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du command shows the disk usage of files and directories. Use “du -sh /path/to/directory” to calculate the disk usage for a directory and its subdirectories.</a:t>
            </a:r>
            <a:endParaRPr lang="en-US" sz="17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6319599" y="240982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dd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319599" y="3437453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dd is a versatile disk imaging tool used to create copies of data between files, partitions, or devices. It is a useful tool for system backup or restoration.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6675001" y="4753570"/>
            <a:ext cx="712220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command syntax is straightforward: dd [options]. For example, "dd if=/dev/sdX of=disk_image.img bs=4M" will create a disk image of /dev/sdX and save it to a file named disk_image.img.</a:t>
            </a:r>
            <a:endParaRPr lang="en-US" sz="17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385131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Wrap Up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4878943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Disk handling utilities are essential for managing storage devices, partitions, and file systems in OS environments. Proper usage of these tools helps you maintain data integrity and efficiently manage storage.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037993" y="5839658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 this presentation, we discussed a few common yet powerful tools, including fdisk, gdisk, parted, mkfs, mount, umount, df, du, and dd.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037993" y="6800374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Thank you for considering this overview of disk handling utilities.</a:t>
            </a:r>
            <a:endParaRPr lang="en-US" sz="17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pic>
        <p:nvPicPr>
          <p:cNvPr id="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2023-10-03T10:51:10Z</dcterms:created>
  <dcterms:modified xsi:type="dcterms:W3CDTF">2023-10-03T10:51:10Z</dcterms:modified>
</cp:coreProperties>
</file>